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299" r:id="rId15"/>
    <p:sldId id="303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Ballpoint" panose="020B0604020202020204" charset="0"/>
      <p:regular r:id="rId22"/>
    </p:embeddedFont>
    <p:embeddedFont>
      <p:font typeface="Bryndan Write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Geologica" panose="020B0604020202020204" charset="0"/>
      <p:regular r:id="rId36"/>
      <p:bold r:id="rId37"/>
    </p:embeddedFont>
    <p:embeddedFont>
      <p:font typeface="Geologica SemiBold" panose="020B0604020202020204" charset="0"/>
      <p:regular r:id="rId38"/>
      <p:bold r:id="rId39"/>
    </p:embeddedFont>
    <p:embeddedFont>
      <p:font typeface="Nunito Light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061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gif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7.svg>
</file>

<file path=ppt/media/image8.png>
</file>

<file path=ppt/media/image9.svg>
</file>

<file path=ppt/media/media1.mp4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3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18" Type="http://schemas.openxmlformats.org/officeDocument/2006/relationships/image" Target="../media/image34.png"/><Relationship Id="rId26" Type="http://schemas.openxmlformats.org/officeDocument/2006/relationships/image" Target="../media/image42.jpeg"/><Relationship Id="rId3" Type="http://schemas.openxmlformats.org/officeDocument/2006/relationships/image" Target="../media/image19.svg"/><Relationship Id="rId21" Type="http://schemas.openxmlformats.org/officeDocument/2006/relationships/image" Target="../media/image37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5" Type="http://schemas.openxmlformats.org/officeDocument/2006/relationships/image" Target="../media/image41.svg"/><Relationship Id="rId2" Type="http://schemas.openxmlformats.org/officeDocument/2006/relationships/image" Target="../media/image18.png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24" Type="http://schemas.openxmlformats.org/officeDocument/2006/relationships/image" Target="../media/image40.pn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23" Type="http://schemas.openxmlformats.org/officeDocument/2006/relationships/image" Target="../media/image39.svg"/><Relationship Id="rId10" Type="http://schemas.openxmlformats.org/officeDocument/2006/relationships/image" Target="../media/image26.png"/><Relationship Id="rId19" Type="http://schemas.openxmlformats.org/officeDocument/2006/relationships/image" Target="../media/image35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Relationship Id="rId22" Type="http://schemas.openxmlformats.org/officeDocument/2006/relationships/image" Target="../media/image38.png"/><Relationship Id="rId27" Type="http://schemas.openxmlformats.org/officeDocument/2006/relationships/image" Target="../media/image4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2_formulaire_demo">
            <a:hlinkClick r:id="" action="ppaction://media"/>
            <a:extLst>
              <a:ext uri="{FF2B5EF4-FFF2-40B4-BE49-F238E27FC236}">
                <a16:creationId xmlns:a16="http://schemas.microsoft.com/office/drawing/2014/main" id="{AE2E65DD-D09D-5F9E-2DA5-289C63D31E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408" y="460917"/>
            <a:ext cx="7505184" cy="42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1_Lien_VBA-python">
            <a:hlinkClick r:id="" action="ppaction://media"/>
            <a:extLst>
              <a:ext uri="{FF2B5EF4-FFF2-40B4-BE49-F238E27FC236}">
                <a16:creationId xmlns:a16="http://schemas.microsoft.com/office/drawing/2014/main" id="{E3A9C68A-8775-F56E-D22A-2A3C1B55A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774" y="550126"/>
            <a:ext cx="6910452" cy="388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217717282"/>
              </p:ext>
            </p:extLst>
          </p:nvPr>
        </p:nvGraphicFramePr>
        <p:xfrm>
          <a:off x="200721" y="104077"/>
          <a:ext cx="8742557" cy="4921490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32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2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4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4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6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72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176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scores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559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41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643259" y="704738"/>
            <a:ext cx="8588388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Changement du message de sortie sur le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par les lettres de nutri-score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Ajout d’un histogramme au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concernant les différentes probabilités d’associations aux scores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de modèles pénalisés entre eux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Réadaptation du formulaire si ce ne sont pas les mêmes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Application de la régression sur le nouveau modèle</a:t>
            </a: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810</Words>
  <Application>Microsoft Office PowerPoint</Application>
  <PresentationFormat>Affichage à l'écran (16:9)</PresentationFormat>
  <Paragraphs>174</Paragraphs>
  <Slides>18</Slides>
  <Notes>7</Notes>
  <HiddenSlides>0</HiddenSlides>
  <MMClips>3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1" baseType="lpstr">
      <vt:lpstr>Figtree</vt:lpstr>
      <vt:lpstr>Proxima Nova</vt:lpstr>
      <vt:lpstr>Nunito Light</vt:lpstr>
      <vt:lpstr>Arial</vt:lpstr>
      <vt:lpstr>Geologica</vt:lpstr>
      <vt:lpstr>Times New Roman</vt:lpstr>
      <vt:lpstr>Geologica SemiBold</vt:lpstr>
      <vt:lpstr>DM Sans</vt:lpstr>
      <vt:lpstr>Calibri</vt:lpstr>
      <vt:lpstr>Ballpoint</vt:lpstr>
      <vt:lpstr>Bryndan Write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611</cp:revision>
  <dcterms:modified xsi:type="dcterms:W3CDTF">2023-10-27T15:22:41Z</dcterms:modified>
</cp:coreProperties>
</file>

<file path=docProps/thumbnail.jpeg>
</file>